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2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824A-56CE-45CB-FEF5-57F8843EB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40E-64E9-B23F-CAE9-C5077B51A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04334-C43B-3CEF-57ED-55FE53C5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E5CF-4719-8CB6-0334-8CB9ED67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03B59-D778-F684-0E5D-3A09A258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6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972-6364-16C6-0287-2900AB83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3D27-551D-0211-2909-710B12130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FACC9-FF43-650A-3986-62258887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3B41-E1D2-07D6-7FA2-9D2F2CD9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936F-2A5F-6979-EC1D-B738D657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64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B834C-01C9-0B03-2B50-C8AAF769E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75E8D-A414-90FE-C670-B6AA8B8F2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D082F-9353-935C-AAD0-D60880AB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9ED2-5608-4393-94C7-9AE79704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953B0-4C50-1901-3D50-0C4FAA5D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18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0491-5D04-AF2D-A4A8-2AEEF623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B29A-145A-4F42-0330-368F6DE4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F693-5981-6C5F-E6A7-E090508A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0B9E1-B69E-052B-E82C-4590BE1B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B58E9-151D-0030-A021-5D13E9DD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18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5C6E-15CB-4443-BA1B-D9D42C94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50F2-CF39-37F7-8327-5E86946C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2784-BA2C-BFB5-E9F6-911B97D3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F8948-B23D-A3BE-B473-53743D32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40F0-ECCB-E2B9-96BC-0FB7DC1E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752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AAE9-3C21-2FF3-60EC-24760BAC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5298-BD3E-3826-0083-3F3A0C57B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EE4C0-DB55-6E61-A132-FA18DC28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2D0EA-BD5C-4C29-DB2F-E0ADBE6C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75BF-E46B-8B63-17B5-5E4775B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57C66-1623-FDF1-258E-3F1306E7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9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2CC8-9D7A-3A57-D5A2-AB623FB6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086F2-E922-5218-445B-FB209FCCE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3D6E9-22F3-EBC5-5A8B-110F84092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46A5E-2D32-75E3-7095-A004857C1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925A8-9305-82B2-F19A-361B033DD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8A66-FBFB-4510-ACA4-9D2A847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CAD01-D8EA-B913-EE7E-8DF92849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75FF7-7938-A08A-0578-671B68A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01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F669-8BD0-54A0-5019-1C0E3A9D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9435F-C05A-E944-1CE0-8FCF918F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86BA7-4A79-8499-5600-E5FF413B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B5CF2-F518-D655-880D-83FF6B9E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E2198-EB60-8D88-3628-E1BFF91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B370D-0AA6-E4D0-0E26-2032C877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6C3A-2494-4BB0-7DE0-7549CA69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62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8D61-EA66-B5E2-393B-8EAA474C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6817-10B1-AC4E-0E28-0E146116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EC8F-241D-B7D2-13CC-66443DFB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27932-29BA-A440-F971-E4D7A382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F866A-A8A9-3DFB-9EA5-63FBEE9D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063B-CFB4-14CA-493A-BA441DD3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48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441F-A7ED-E3C7-8F10-EDAC4E5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33F6F-312C-1A97-5D26-7755D7543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4DE03-FDD6-10A0-3DD5-12809A85E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9F001-33A1-0B9E-DFA7-C7E29323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3F084-6172-AA29-0FBC-B9A76E1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380DA-8ECE-7505-D8C5-A9D6C2AB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1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4AEDE-7E13-3032-45B0-D721FE74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EE7F-7C80-A1E2-9EC3-3BD52D7FD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71442-9D72-D828-3763-EACCB1D1F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DE039-4FFA-5F7D-BF47-524C9C3EE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0D8B-8312-33C4-F1CF-FA8AFEBF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6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图片 406" descr="图片包含 游戏机, 建筑, 火车, 男人&#10;&#10;描述已自动生成">
            <a:extLst>
              <a:ext uri="{FF2B5EF4-FFF2-40B4-BE49-F238E27FC236}">
                <a16:creationId xmlns:a16="http://schemas.microsoft.com/office/drawing/2014/main" id="{F044DF19-8A82-3E02-6A09-282395BAD8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37244" t="44758" r="37507" b="46992"/>
          <a:stretch/>
        </p:blipFill>
        <p:spPr>
          <a:xfrm>
            <a:off x="9697727" y="1004942"/>
            <a:ext cx="2382413" cy="474896"/>
          </a:xfrm>
          <a:prstGeom prst="rect">
            <a:avLst/>
          </a:prstGeom>
        </p:spPr>
      </p:pic>
      <p:pic>
        <p:nvPicPr>
          <p:cNvPr id="258" name="图片 257" descr="窗户外的景色&#10;&#10;中度可信度描述已自动生成">
            <a:extLst>
              <a:ext uri="{FF2B5EF4-FFF2-40B4-BE49-F238E27FC236}">
                <a16:creationId xmlns:a16="http://schemas.microsoft.com/office/drawing/2014/main" id="{E99AC022-4AD2-36D8-D688-624CE0C61F9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01" y="44102"/>
            <a:ext cx="2383200" cy="1440000"/>
          </a:xfrm>
          <a:prstGeom prst="rect">
            <a:avLst/>
          </a:prstGeom>
        </p:spPr>
      </p:pic>
      <p:pic>
        <p:nvPicPr>
          <p:cNvPr id="404" name="图片 403" descr="图片包含 游戏机, 建筑, 火车, 男人&#10;&#10;描述已自动生成">
            <a:extLst>
              <a:ext uri="{FF2B5EF4-FFF2-40B4-BE49-F238E27FC236}">
                <a16:creationId xmlns:a16="http://schemas.microsoft.com/office/drawing/2014/main" id="{B80C2914-EE79-1FFA-3C97-2E7C79ECFD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20045" t="22986" r="9480" b="26413"/>
          <a:stretch/>
        </p:blipFill>
        <p:spPr>
          <a:xfrm>
            <a:off x="7764128" y="375903"/>
            <a:ext cx="1679575" cy="728663"/>
          </a:xfrm>
          <a:prstGeom prst="rect">
            <a:avLst/>
          </a:prstGeom>
        </p:spPr>
      </p:pic>
      <p:pic>
        <p:nvPicPr>
          <p:cNvPr id="401" name="图片 400" descr="图片包含 建筑, 田地, 站, 砖&#10;&#10;描述已自动生成">
            <a:extLst>
              <a:ext uri="{FF2B5EF4-FFF2-40B4-BE49-F238E27FC236}">
                <a16:creationId xmlns:a16="http://schemas.microsoft.com/office/drawing/2014/main" id="{469CB65A-385C-395E-6726-7F8DC68EFF3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37356" t="50624" r="37569" b="41218"/>
          <a:stretch/>
        </p:blipFill>
        <p:spPr>
          <a:xfrm>
            <a:off x="9702161" y="2469639"/>
            <a:ext cx="2382423" cy="474896"/>
          </a:xfrm>
          <a:prstGeom prst="rect">
            <a:avLst/>
          </a:prstGeom>
        </p:spPr>
      </p:pic>
      <p:pic>
        <p:nvPicPr>
          <p:cNvPr id="393" name="图片 392" descr="图片包含 建筑, 田地, 站, 砖&#10;&#10;描述已自动生成">
            <a:extLst>
              <a:ext uri="{FF2B5EF4-FFF2-40B4-BE49-F238E27FC236}">
                <a16:creationId xmlns:a16="http://schemas.microsoft.com/office/drawing/2014/main" id="{19EB493C-159B-7021-FA44-9D125908E5B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4849"/>
          <a:stretch/>
        </p:blipFill>
        <p:spPr>
          <a:xfrm>
            <a:off x="7286449" y="1505481"/>
            <a:ext cx="2383200" cy="1441173"/>
          </a:xfrm>
          <a:prstGeom prst="rect">
            <a:avLst/>
          </a:prstGeom>
        </p:spPr>
      </p:pic>
      <p:pic>
        <p:nvPicPr>
          <p:cNvPr id="228" name="图片 227" descr="砖墙上&#10;&#10;低可信度描述已自动生成">
            <a:extLst>
              <a:ext uri="{FF2B5EF4-FFF2-40B4-BE49-F238E27FC236}">
                <a16:creationId xmlns:a16="http://schemas.microsoft.com/office/drawing/2014/main" id="{8F02417D-2C63-01A8-6C90-31EACD5E650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/>
          <a:srcRect t="4048" b="1"/>
          <a:stretch/>
        </p:blipFill>
        <p:spPr>
          <a:xfrm>
            <a:off x="2451252" y="1505733"/>
            <a:ext cx="2383834" cy="1440000"/>
          </a:xfrm>
          <a:prstGeom prst="rect">
            <a:avLst/>
          </a:prstGeom>
        </p:spPr>
      </p:pic>
      <p:pic>
        <p:nvPicPr>
          <p:cNvPr id="230" name="图片 229" descr="建筑的设计&#10;&#10;中度可信度描述已自动生成">
            <a:extLst>
              <a:ext uri="{FF2B5EF4-FFF2-40B4-BE49-F238E27FC236}">
                <a16:creationId xmlns:a16="http://schemas.microsoft.com/office/drawing/2014/main" id="{7E711810-715C-0557-B909-B9BD17B719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4319"/>
          <a:stretch/>
        </p:blipFill>
        <p:spPr>
          <a:xfrm>
            <a:off x="4862305" y="1505481"/>
            <a:ext cx="2383200" cy="1440000"/>
          </a:xfrm>
          <a:prstGeom prst="rect">
            <a:avLst/>
          </a:prstGeom>
        </p:spPr>
      </p:pic>
      <p:pic>
        <p:nvPicPr>
          <p:cNvPr id="225" name="图片 224">
            <a:extLst>
              <a:ext uri="{FF2B5EF4-FFF2-40B4-BE49-F238E27FC236}">
                <a16:creationId xmlns:a16="http://schemas.microsoft.com/office/drawing/2014/main" id="{33C1EA73-E1BC-6FB4-D1B2-9CF5CEAAC5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7" y="1505733"/>
            <a:ext cx="2383834" cy="1440000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51BB9613-37DC-5C2D-35E8-520DD5F7E80C}"/>
              </a:ext>
            </a:extLst>
          </p:cNvPr>
          <p:cNvSpPr txBox="1"/>
          <p:nvPr/>
        </p:nvSpPr>
        <p:spPr>
          <a:xfrm>
            <a:off x="4862013" y="2940190"/>
            <a:ext cx="2380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Denoised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0D92281-40E6-3739-959C-72CA761C7AA4}"/>
              </a:ext>
            </a:extLst>
          </p:cNvPr>
          <p:cNvSpPr txBox="1"/>
          <p:nvPr/>
        </p:nvSpPr>
        <p:spPr>
          <a:xfrm>
            <a:off x="2451251" y="2945142"/>
            <a:ext cx="238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De-skewed [%%]</a:t>
            </a:r>
          </a:p>
        </p:txBody>
      </p:sp>
      <p:pic>
        <p:nvPicPr>
          <p:cNvPr id="15" name="图片 14" descr="图片包含 游戏机, 飞机&#10;&#10;描述已自动生成">
            <a:extLst>
              <a:ext uri="{FF2B5EF4-FFF2-40B4-BE49-F238E27FC236}">
                <a16:creationId xmlns:a16="http://schemas.microsoft.com/office/drawing/2014/main" id="{B83ECE71-84EC-7CD0-6E68-FEB5D1DD3F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7" y="40579"/>
            <a:ext cx="2383834" cy="1440000"/>
          </a:xfrm>
          <a:prstGeom prst="rect">
            <a:avLst/>
          </a:prstGeom>
        </p:spPr>
      </p:pic>
      <p:pic>
        <p:nvPicPr>
          <p:cNvPr id="19" name="图片 18" descr="建筑的设计&#10;&#10;中度可信度描述已自动生成">
            <a:extLst>
              <a:ext uri="{FF2B5EF4-FFF2-40B4-BE49-F238E27FC236}">
                <a16:creationId xmlns:a16="http://schemas.microsoft.com/office/drawing/2014/main" id="{7F3D6E96-8A43-FA4A-5BAE-8FC9E32C87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3622" y="43059"/>
            <a:ext cx="2383834" cy="144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300A8A-0460-03AF-7554-578880D84454}"/>
              </a:ext>
            </a:extLst>
          </p:cNvPr>
          <p:cNvSpPr txBox="1"/>
          <p:nvPr/>
        </p:nvSpPr>
        <p:spPr>
          <a:xfrm>
            <a:off x="42526" y="2946143"/>
            <a:ext cx="238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Original</a:t>
            </a:r>
          </a:p>
        </p:txBody>
      </p:sp>
      <p:pic>
        <p:nvPicPr>
          <p:cNvPr id="36" name="图片 35" descr="黑白色的门&#10;&#10;中度可信度描述已自动生成">
            <a:extLst>
              <a:ext uri="{FF2B5EF4-FFF2-40B4-BE49-F238E27FC236}">
                <a16:creationId xmlns:a16="http://schemas.microsoft.com/office/drawing/2014/main" id="{7DFC2D0D-1EA4-BBAA-B15D-6D0539AD9A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305" y="43625"/>
            <a:ext cx="2383834" cy="1440000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BBE96FF6-7B75-C787-23C7-4859F286760E}"/>
              </a:ext>
            </a:extLst>
          </p:cNvPr>
          <p:cNvSpPr/>
          <p:nvPr/>
        </p:nvSpPr>
        <p:spPr>
          <a:xfrm>
            <a:off x="3345533" y="690410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8FF6AD99-85A6-07F8-0771-41B295E3A7C8}"/>
              </a:ext>
            </a:extLst>
          </p:cNvPr>
          <p:cNvSpPr txBox="1"/>
          <p:nvPr/>
        </p:nvSpPr>
        <p:spPr>
          <a:xfrm>
            <a:off x="45480" y="40198"/>
            <a:ext cx="3386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(a)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69367DC4-80B8-A815-BE2D-113D8309C1D0}"/>
              </a:ext>
            </a:extLst>
          </p:cNvPr>
          <p:cNvSpPr txBox="1"/>
          <p:nvPr/>
        </p:nvSpPr>
        <p:spPr>
          <a:xfrm>
            <a:off x="43935" y="1506289"/>
            <a:ext cx="3386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(f)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39D7EB4-52E1-37BF-E3EA-22EBD701FDAC}"/>
              </a:ext>
            </a:extLst>
          </p:cNvPr>
          <p:cNvSpPr txBox="1"/>
          <p:nvPr/>
        </p:nvSpPr>
        <p:spPr>
          <a:xfrm>
            <a:off x="2456412" y="43902"/>
            <a:ext cx="3616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(b)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98E35A2D-EF86-2A5B-B1B5-45A9629E9995}"/>
              </a:ext>
            </a:extLst>
          </p:cNvPr>
          <p:cNvSpPr txBox="1"/>
          <p:nvPr/>
        </p:nvSpPr>
        <p:spPr>
          <a:xfrm>
            <a:off x="2451691" y="1508406"/>
            <a:ext cx="3386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(g)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ACC630C-51D6-37FD-5B08-2DF7BBE515F5}"/>
              </a:ext>
            </a:extLst>
          </p:cNvPr>
          <p:cNvSpPr txBox="1"/>
          <p:nvPr/>
        </p:nvSpPr>
        <p:spPr>
          <a:xfrm>
            <a:off x="4869589" y="44153"/>
            <a:ext cx="3386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(c)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708B3AB8-CD3E-09E3-FF40-A06013C91E7D}"/>
              </a:ext>
            </a:extLst>
          </p:cNvPr>
          <p:cNvSpPr txBox="1"/>
          <p:nvPr/>
        </p:nvSpPr>
        <p:spPr>
          <a:xfrm>
            <a:off x="4863280" y="1507069"/>
            <a:ext cx="35577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(h)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90788C77-BC2A-73A5-7D41-FE041E516255}"/>
              </a:ext>
            </a:extLst>
          </p:cNvPr>
          <p:cNvSpPr txBox="1"/>
          <p:nvPr/>
        </p:nvSpPr>
        <p:spPr>
          <a:xfrm>
            <a:off x="7286401" y="2944985"/>
            <a:ext cx="2387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Sharped</a:t>
            </a:r>
            <a:endParaRPr lang="zh-CN" altLang="en-US" dirty="0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9103F0A-90FF-85F3-9473-FBE8DEA78E8A}"/>
              </a:ext>
            </a:extLst>
          </p:cNvPr>
          <p:cNvSpPr txBox="1"/>
          <p:nvPr/>
        </p:nvSpPr>
        <p:spPr>
          <a:xfrm>
            <a:off x="7291053" y="1206254"/>
            <a:ext cx="60605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AC58FD9A-5989-8BFC-80F5-523DB3DDE0FA}"/>
              </a:ext>
            </a:extLst>
          </p:cNvPr>
          <p:cNvSpPr txBox="1"/>
          <p:nvPr/>
        </p:nvSpPr>
        <p:spPr>
          <a:xfrm>
            <a:off x="7288106" y="45052"/>
            <a:ext cx="34957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(d)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77A1AD97-EC18-C205-6C6C-FC48D354E639}"/>
              </a:ext>
            </a:extLst>
          </p:cNvPr>
          <p:cNvCxnSpPr>
            <a:cxnSpLocks/>
          </p:cNvCxnSpPr>
          <p:nvPr/>
        </p:nvCxnSpPr>
        <p:spPr>
          <a:xfrm>
            <a:off x="7483463" y="1221876"/>
            <a:ext cx="1841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81B36DEC-EB24-92B4-11F9-BDEE8385D975}"/>
              </a:ext>
            </a:extLst>
          </p:cNvPr>
          <p:cNvCxnSpPr>
            <a:cxnSpLocks/>
          </p:cNvCxnSpPr>
          <p:nvPr/>
        </p:nvCxnSpPr>
        <p:spPr>
          <a:xfrm>
            <a:off x="2607470" y="2663906"/>
            <a:ext cx="2618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文本框 248">
            <a:extLst>
              <a:ext uri="{FF2B5EF4-FFF2-40B4-BE49-F238E27FC236}">
                <a16:creationId xmlns:a16="http://schemas.microsoft.com/office/drawing/2014/main" id="{59519F64-718B-FC3C-E0F6-BAC84FE47B32}"/>
              </a:ext>
            </a:extLst>
          </p:cNvPr>
          <p:cNvSpPr txBox="1"/>
          <p:nvPr/>
        </p:nvSpPr>
        <p:spPr>
          <a:xfrm>
            <a:off x="2450742" y="2668577"/>
            <a:ext cx="59449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4BEF1BF1-B26B-88B5-B563-A5F0129363C9}"/>
              </a:ext>
            </a:extLst>
          </p:cNvPr>
          <p:cNvSpPr/>
          <p:nvPr/>
        </p:nvSpPr>
        <p:spPr>
          <a:xfrm>
            <a:off x="5756641" y="689421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7EBE20EA-A0B9-2C09-D331-4713E34C76B4}"/>
              </a:ext>
            </a:extLst>
          </p:cNvPr>
          <p:cNvSpPr/>
          <p:nvPr/>
        </p:nvSpPr>
        <p:spPr>
          <a:xfrm>
            <a:off x="8178140" y="689421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66D69DD2-1489-45F7-D18B-66E3503AE314}"/>
              </a:ext>
            </a:extLst>
          </p:cNvPr>
          <p:cNvSpPr/>
          <p:nvPr/>
        </p:nvSpPr>
        <p:spPr>
          <a:xfrm>
            <a:off x="3345533" y="2204541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0BDF4374-4B77-0D5A-5948-895E0D2168D4}"/>
              </a:ext>
            </a:extLst>
          </p:cNvPr>
          <p:cNvSpPr/>
          <p:nvPr/>
        </p:nvSpPr>
        <p:spPr>
          <a:xfrm>
            <a:off x="5756641" y="2203552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74C5F557-1140-889F-3DD4-67C40E0C63D7}"/>
              </a:ext>
            </a:extLst>
          </p:cNvPr>
          <p:cNvSpPr/>
          <p:nvPr/>
        </p:nvSpPr>
        <p:spPr>
          <a:xfrm>
            <a:off x="8178140" y="2203552"/>
            <a:ext cx="597600" cy="11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6" name="图片 275" descr="建筑的设计&#10;&#10;中度可信度描述已自动生成">
            <a:extLst>
              <a:ext uri="{FF2B5EF4-FFF2-40B4-BE49-F238E27FC236}">
                <a16:creationId xmlns:a16="http://schemas.microsoft.com/office/drawing/2014/main" id="{EA086D9B-E9E0-E43B-2BEB-E64BB914A8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37415" t="44870" r="37516" b="46237"/>
          <a:stretch/>
        </p:blipFill>
        <p:spPr>
          <a:xfrm>
            <a:off x="9698434" y="42528"/>
            <a:ext cx="2383200" cy="478800"/>
          </a:xfrm>
          <a:prstGeom prst="rect">
            <a:avLst/>
          </a:prstGeom>
        </p:spPr>
      </p:pic>
      <p:pic>
        <p:nvPicPr>
          <p:cNvPr id="280" name="图片 279" descr="黑白色的门&#10;&#10;中度可信度描述已自动生成">
            <a:extLst>
              <a:ext uri="{FF2B5EF4-FFF2-40B4-BE49-F238E27FC236}">
                <a16:creationId xmlns:a16="http://schemas.microsoft.com/office/drawing/2014/main" id="{F6CE0BD2-7920-186F-5F26-F3F7EA2BFA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l="37516" t="44761" r="37415" b="46989"/>
          <a:stretch/>
        </p:blipFill>
        <p:spPr>
          <a:xfrm>
            <a:off x="9698434" y="516877"/>
            <a:ext cx="2383200" cy="478800"/>
          </a:xfrm>
          <a:prstGeom prst="rect">
            <a:avLst/>
          </a:prstGeom>
        </p:spPr>
      </p:pic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7D094CB5-6DC1-3B4B-6DA5-E911DDA99E5A}"/>
              </a:ext>
            </a:extLst>
          </p:cNvPr>
          <p:cNvCxnSpPr>
            <a:cxnSpLocks/>
          </p:cNvCxnSpPr>
          <p:nvPr/>
        </p:nvCxnSpPr>
        <p:spPr>
          <a:xfrm flipV="1">
            <a:off x="9698434" y="507854"/>
            <a:ext cx="2387313" cy="422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6877DDDF-225A-8927-2FCE-8FC90054E5CD}"/>
              </a:ext>
            </a:extLst>
          </p:cNvPr>
          <p:cNvCxnSpPr>
            <a:cxnSpLocks/>
          </p:cNvCxnSpPr>
          <p:nvPr/>
        </p:nvCxnSpPr>
        <p:spPr>
          <a:xfrm flipV="1">
            <a:off x="9698434" y="990454"/>
            <a:ext cx="2387313" cy="422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" name="图片 286" descr="砖墙上&#10;&#10;低可信度描述已自动生成">
            <a:extLst>
              <a:ext uri="{FF2B5EF4-FFF2-40B4-BE49-F238E27FC236}">
                <a16:creationId xmlns:a16="http://schemas.microsoft.com/office/drawing/2014/main" id="{38CBCB6C-D54F-C42F-7004-9C69943AA7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37514" t="50611" r="37417" b="41473"/>
          <a:stretch/>
        </p:blipFill>
        <p:spPr>
          <a:xfrm>
            <a:off x="9701579" y="1505481"/>
            <a:ext cx="2383200" cy="478800"/>
          </a:xfrm>
          <a:prstGeom prst="rect">
            <a:avLst/>
          </a:prstGeom>
        </p:spPr>
      </p:pic>
      <p:pic>
        <p:nvPicPr>
          <p:cNvPr id="289" name="图片 288" descr="建筑的设计&#10;&#10;中度可信度描述已自动生成">
            <a:extLst>
              <a:ext uri="{FF2B5EF4-FFF2-40B4-BE49-F238E27FC236}">
                <a16:creationId xmlns:a16="http://schemas.microsoft.com/office/drawing/2014/main" id="{1014CAEF-3C84-1E20-1C42-B6EAF6BFFE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37527" t="50702" r="37397" b="40687"/>
          <a:stretch/>
        </p:blipFill>
        <p:spPr>
          <a:xfrm>
            <a:off x="9701579" y="1987254"/>
            <a:ext cx="2383200" cy="478800"/>
          </a:xfrm>
          <a:prstGeom prst="rect">
            <a:avLst/>
          </a:prstGeom>
        </p:spPr>
      </p:pic>
      <p:sp>
        <p:nvSpPr>
          <p:cNvPr id="150" name="文本框 149">
            <a:extLst>
              <a:ext uri="{FF2B5EF4-FFF2-40B4-BE49-F238E27FC236}">
                <a16:creationId xmlns:a16="http://schemas.microsoft.com/office/drawing/2014/main" id="{683A55DF-1F96-2B8C-CFCF-359D80190B48}"/>
              </a:ext>
            </a:extLst>
          </p:cNvPr>
          <p:cNvSpPr txBox="1"/>
          <p:nvPr/>
        </p:nvSpPr>
        <p:spPr>
          <a:xfrm>
            <a:off x="10630636" y="44322"/>
            <a:ext cx="144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Original de-skewed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34A17261-BC51-363A-8C2A-9E54287BB0FC}"/>
              </a:ext>
            </a:extLst>
          </p:cNvPr>
          <p:cNvSpPr txBox="1"/>
          <p:nvPr/>
        </p:nvSpPr>
        <p:spPr>
          <a:xfrm>
            <a:off x="4863754" y="1203078"/>
            <a:ext cx="61742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F869357C-D302-BB6F-6649-863C6D0FF95F}"/>
              </a:ext>
            </a:extLst>
          </p:cNvPr>
          <p:cNvCxnSpPr>
            <a:cxnSpLocks/>
          </p:cNvCxnSpPr>
          <p:nvPr/>
        </p:nvCxnSpPr>
        <p:spPr>
          <a:xfrm>
            <a:off x="5056164" y="1218700"/>
            <a:ext cx="1841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FCF84AF9-BC02-0E19-5268-1C89A80AA366}"/>
              </a:ext>
            </a:extLst>
          </p:cNvPr>
          <p:cNvSpPr txBox="1"/>
          <p:nvPr/>
        </p:nvSpPr>
        <p:spPr>
          <a:xfrm>
            <a:off x="2453917" y="1203070"/>
            <a:ext cx="5913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A19F7029-CEFC-7841-5796-EF1519B5167D}"/>
              </a:ext>
            </a:extLst>
          </p:cNvPr>
          <p:cNvCxnSpPr>
            <a:cxnSpLocks/>
          </p:cNvCxnSpPr>
          <p:nvPr/>
        </p:nvCxnSpPr>
        <p:spPr>
          <a:xfrm>
            <a:off x="2646327" y="1218692"/>
            <a:ext cx="1841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B8877178-F543-45E6-0004-E55DD356B06E}"/>
              </a:ext>
            </a:extLst>
          </p:cNvPr>
          <p:cNvCxnSpPr>
            <a:cxnSpLocks/>
          </p:cNvCxnSpPr>
          <p:nvPr/>
        </p:nvCxnSpPr>
        <p:spPr>
          <a:xfrm>
            <a:off x="200800" y="2663898"/>
            <a:ext cx="2618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文本框 295">
            <a:extLst>
              <a:ext uri="{FF2B5EF4-FFF2-40B4-BE49-F238E27FC236}">
                <a16:creationId xmlns:a16="http://schemas.microsoft.com/office/drawing/2014/main" id="{7B27C0AF-88CC-E9A8-0F39-528B25A72A7C}"/>
              </a:ext>
            </a:extLst>
          </p:cNvPr>
          <p:cNvSpPr txBox="1"/>
          <p:nvPr/>
        </p:nvSpPr>
        <p:spPr>
          <a:xfrm>
            <a:off x="44072" y="2668569"/>
            <a:ext cx="61534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C4D6B33-7E40-016F-8BEE-6EC2101C2B6A}"/>
              </a:ext>
            </a:extLst>
          </p:cNvPr>
          <p:cNvSpPr txBox="1"/>
          <p:nvPr/>
        </p:nvSpPr>
        <p:spPr>
          <a:xfrm>
            <a:off x="42495" y="1203062"/>
            <a:ext cx="610507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201FA252-5F35-8749-2219-9E0ED7E2C057}"/>
              </a:ext>
            </a:extLst>
          </p:cNvPr>
          <p:cNvCxnSpPr>
            <a:cxnSpLocks/>
          </p:cNvCxnSpPr>
          <p:nvPr/>
        </p:nvCxnSpPr>
        <p:spPr>
          <a:xfrm>
            <a:off x="234905" y="1218684"/>
            <a:ext cx="1841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53AA4CEC-9A71-C6DE-BBBB-7D19C225E5F8}"/>
              </a:ext>
            </a:extLst>
          </p:cNvPr>
          <p:cNvCxnSpPr>
            <a:cxnSpLocks/>
          </p:cNvCxnSpPr>
          <p:nvPr/>
        </p:nvCxnSpPr>
        <p:spPr>
          <a:xfrm>
            <a:off x="7425551" y="2663902"/>
            <a:ext cx="2618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5708469C-97F1-62F7-538A-633D1C6F59B3}"/>
              </a:ext>
            </a:extLst>
          </p:cNvPr>
          <p:cNvSpPr txBox="1"/>
          <p:nvPr/>
        </p:nvSpPr>
        <p:spPr>
          <a:xfrm>
            <a:off x="7268823" y="2668573"/>
            <a:ext cx="60605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A64DDE05-3CE5-77A1-DC00-1CC1189D1C18}"/>
              </a:ext>
            </a:extLst>
          </p:cNvPr>
          <p:cNvCxnSpPr>
            <a:cxnSpLocks/>
          </p:cNvCxnSpPr>
          <p:nvPr/>
        </p:nvCxnSpPr>
        <p:spPr>
          <a:xfrm>
            <a:off x="5018881" y="2663894"/>
            <a:ext cx="2618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F6DE224F-AB9C-61C1-4AFD-95F363533A44}"/>
              </a:ext>
            </a:extLst>
          </p:cNvPr>
          <p:cNvSpPr txBox="1"/>
          <p:nvPr/>
        </p:nvSpPr>
        <p:spPr>
          <a:xfrm>
            <a:off x="4862153" y="2668565"/>
            <a:ext cx="58404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195A25CA-65A5-07F2-91D6-A6E1D8214C7D}"/>
              </a:ext>
            </a:extLst>
          </p:cNvPr>
          <p:cNvCxnSpPr>
            <a:cxnSpLocks/>
          </p:cNvCxnSpPr>
          <p:nvPr/>
        </p:nvCxnSpPr>
        <p:spPr>
          <a:xfrm flipV="1">
            <a:off x="9701579" y="1981273"/>
            <a:ext cx="2387313" cy="422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B61CC209-360A-21E3-6C9B-7903B1C24C82}"/>
              </a:ext>
            </a:extLst>
          </p:cNvPr>
          <p:cNvCxnSpPr>
            <a:cxnSpLocks/>
          </p:cNvCxnSpPr>
          <p:nvPr/>
        </p:nvCxnSpPr>
        <p:spPr>
          <a:xfrm flipV="1">
            <a:off x="9701579" y="2457523"/>
            <a:ext cx="2387313" cy="422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文本框 306">
            <a:extLst>
              <a:ext uri="{FF2B5EF4-FFF2-40B4-BE49-F238E27FC236}">
                <a16:creationId xmlns:a16="http://schemas.microsoft.com/office/drawing/2014/main" id="{99DC59C6-FEBD-7119-252B-D46975733181}"/>
              </a:ext>
            </a:extLst>
          </p:cNvPr>
          <p:cNvSpPr txBox="1"/>
          <p:nvPr/>
        </p:nvSpPr>
        <p:spPr>
          <a:xfrm>
            <a:off x="11325208" y="1008126"/>
            <a:ext cx="755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Sharped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1AB9D4B7-39AE-401A-3A53-85442F855134}"/>
              </a:ext>
            </a:extLst>
          </p:cNvPr>
          <p:cNvSpPr txBox="1"/>
          <p:nvPr/>
        </p:nvSpPr>
        <p:spPr>
          <a:xfrm>
            <a:off x="9701878" y="2940225"/>
            <a:ext cx="2387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Zoomed</a:t>
            </a:r>
            <a:endParaRPr lang="zh-CN" altLang="en-US" dirty="0"/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B556478E-A992-C2E0-ACAA-A75ADC1EDB40}"/>
              </a:ext>
            </a:extLst>
          </p:cNvPr>
          <p:cNvSpPr txBox="1"/>
          <p:nvPr/>
        </p:nvSpPr>
        <p:spPr>
          <a:xfrm>
            <a:off x="11287640" y="522211"/>
            <a:ext cx="792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Denoised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12EC649C-A27E-3BA8-AD76-E9E71917C34C}"/>
              </a:ext>
            </a:extLst>
          </p:cNvPr>
          <p:cNvSpPr txBox="1"/>
          <p:nvPr/>
        </p:nvSpPr>
        <p:spPr>
          <a:xfrm>
            <a:off x="10637197" y="1513281"/>
            <a:ext cx="144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Original de-skewed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8538EF8E-268B-8F04-13A7-C74860C92757}"/>
              </a:ext>
            </a:extLst>
          </p:cNvPr>
          <p:cNvSpPr txBox="1"/>
          <p:nvPr/>
        </p:nvSpPr>
        <p:spPr>
          <a:xfrm>
            <a:off x="11291026" y="2477085"/>
            <a:ext cx="7935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Sharped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D029DD51-07EC-CABA-FDD7-4316B8AA5569}"/>
              </a:ext>
            </a:extLst>
          </p:cNvPr>
          <p:cNvSpPr txBox="1"/>
          <p:nvPr/>
        </p:nvSpPr>
        <p:spPr>
          <a:xfrm>
            <a:off x="11287641" y="1991170"/>
            <a:ext cx="799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Denoised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1844E42-71F6-3BA8-06F1-DE3A12164937}"/>
              </a:ext>
            </a:extLst>
          </p:cNvPr>
          <p:cNvCxnSpPr>
            <a:cxnSpLocks/>
          </p:cNvCxnSpPr>
          <p:nvPr/>
        </p:nvCxnSpPr>
        <p:spPr>
          <a:xfrm>
            <a:off x="9786016" y="2663894"/>
            <a:ext cx="4213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文本框 315">
            <a:extLst>
              <a:ext uri="{FF2B5EF4-FFF2-40B4-BE49-F238E27FC236}">
                <a16:creationId xmlns:a16="http://schemas.microsoft.com/office/drawing/2014/main" id="{4506C09B-1032-C91B-46D7-51A647836672}"/>
              </a:ext>
            </a:extLst>
          </p:cNvPr>
          <p:cNvSpPr txBox="1"/>
          <p:nvPr/>
        </p:nvSpPr>
        <p:spPr>
          <a:xfrm>
            <a:off x="9701490" y="2668656"/>
            <a:ext cx="627793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F91EEF64-DE90-E5A4-39F1-706A4D06ACDD}"/>
              </a:ext>
            </a:extLst>
          </p:cNvPr>
          <p:cNvCxnSpPr>
            <a:cxnSpLocks/>
          </p:cNvCxnSpPr>
          <p:nvPr/>
        </p:nvCxnSpPr>
        <p:spPr>
          <a:xfrm>
            <a:off x="9783689" y="1201251"/>
            <a:ext cx="4213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文本框 321">
            <a:extLst>
              <a:ext uri="{FF2B5EF4-FFF2-40B4-BE49-F238E27FC236}">
                <a16:creationId xmlns:a16="http://schemas.microsoft.com/office/drawing/2014/main" id="{C33DCEC7-6BFA-3524-8C4C-55CF24FB2F18}"/>
              </a:ext>
            </a:extLst>
          </p:cNvPr>
          <p:cNvSpPr txBox="1"/>
          <p:nvPr/>
        </p:nvSpPr>
        <p:spPr>
          <a:xfrm>
            <a:off x="9699164" y="1206013"/>
            <a:ext cx="64205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10 cm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7" name="文本框 386">
            <a:extLst>
              <a:ext uri="{FF2B5EF4-FFF2-40B4-BE49-F238E27FC236}">
                <a16:creationId xmlns:a16="http://schemas.microsoft.com/office/drawing/2014/main" id="{2401375F-F426-FE08-688A-9676A303BDB5}"/>
              </a:ext>
            </a:extLst>
          </p:cNvPr>
          <p:cNvSpPr txBox="1"/>
          <p:nvPr/>
        </p:nvSpPr>
        <p:spPr>
          <a:xfrm>
            <a:off x="7287877" y="1510098"/>
            <a:ext cx="35577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(i)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88" name="文本框 387">
            <a:extLst>
              <a:ext uri="{FF2B5EF4-FFF2-40B4-BE49-F238E27FC236}">
                <a16:creationId xmlns:a16="http://schemas.microsoft.com/office/drawing/2014/main" id="{77550BE4-8DE5-2841-6281-ADC15CEB9892}"/>
              </a:ext>
            </a:extLst>
          </p:cNvPr>
          <p:cNvSpPr txBox="1"/>
          <p:nvPr/>
        </p:nvSpPr>
        <p:spPr>
          <a:xfrm>
            <a:off x="9702558" y="1507720"/>
            <a:ext cx="35577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(j)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89" name="文本框 388">
            <a:extLst>
              <a:ext uri="{FF2B5EF4-FFF2-40B4-BE49-F238E27FC236}">
                <a16:creationId xmlns:a16="http://schemas.microsoft.com/office/drawing/2014/main" id="{90CE64B6-A96D-2CED-55D0-05E1094036FD}"/>
              </a:ext>
            </a:extLst>
          </p:cNvPr>
          <p:cNvSpPr txBox="1"/>
          <p:nvPr/>
        </p:nvSpPr>
        <p:spPr>
          <a:xfrm>
            <a:off x="9698530" y="42606"/>
            <a:ext cx="34957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(e)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06" name="图片 405" descr="窗户外的景色&#10;&#10;中度可信度描述已自动生成">
            <a:extLst>
              <a:ext uri="{FF2B5EF4-FFF2-40B4-BE49-F238E27FC236}">
                <a16:creationId xmlns:a16="http://schemas.microsoft.com/office/drawing/2014/main" id="{A5B15914-6747-3435-155C-8F9DFB3E3C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83194" t="65329" r="9479" b="25962"/>
          <a:stretch/>
        </p:blipFill>
        <p:spPr>
          <a:xfrm>
            <a:off x="9269078" y="979153"/>
            <a:ext cx="174626" cy="125413"/>
          </a:xfrm>
          <a:prstGeom prst="rect">
            <a:avLst/>
          </a:prstGeom>
        </p:spPr>
      </p:pic>
      <p:pic>
        <p:nvPicPr>
          <p:cNvPr id="410" name="图片 409" descr="图片包含 游戏机, 建筑, 火车, 男人&#10;&#10;描述已自动生成">
            <a:extLst>
              <a:ext uri="{FF2B5EF4-FFF2-40B4-BE49-F238E27FC236}">
                <a16:creationId xmlns:a16="http://schemas.microsoft.com/office/drawing/2014/main" id="{B1B7A556-0830-4605-45DA-4A2E4DA0417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-32" t="22578" r="83424" b="27517"/>
          <a:stretch/>
        </p:blipFill>
        <p:spPr>
          <a:xfrm>
            <a:off x="7285551" y="368451"/>
            <a:ext cx="395824" cy="718640"/>
          </a:xfrm>
          <a:prstGeom prst="rect">
            <a:avLst/>
          </a:prstGeom>
        </p:spPr>
      </p:pic>
      <p:pic>
        <p:nvPicPr>
          <p:cNvPr id="405" name="图片 404" descr="窗户外的景色&#10;&#10;中度可信度描述已自动生成">
            <a:extLst>
              <a:ext uri="{FF2B5EF4-FFF2-40B4-BE49-F238E27FC236}">
                <a16:creationId xmlns:a16="http://schemas.microsoft.com/office/drawing/2014/main" id="{A98F84A1-897F-391B-3874-D0A0F5DBF2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9549" t="22710" r="73198" b="68565"/>
          <a:stretch/>
        </p:blipFill>
        <p:spPr>
          <a:xfrm>
            <a:off x="7514891" y="369553"/>
            <a:ext cx="411162" cy="125640"/>
          </a:xfrm>
          <a:prstGeom prst="rect">
            <a:avLst/>
          </a:prstGeom>
        </p:spPr>
      </p:pic>
      <p:pic>
        <p:nvPicPr>
          <p:cNvPr id="411" name="图片 410" descr="图片包含 游戏机, 建筑, 火车, 男人&#10;&#10;描述已自动生成">
            <a:extLst>
              <a:ext uri="{FF2B5EF4-FFF2-40B4-BE49-F238E27FC236}">
                <a16:creationId xmlns:a16="http://schemas.microsoft.com/office/drawing/2014/main" id="{43BF40DF-D261-9641-B300-3F5C496971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93991" t="32886" r="39" b="26303"/>
          <a:stretch/>
        </p:blipFill>
        <p:spPr>
          <a:xfrm>
            <a:off x="9526456" y="516876"/>
            <a:ext cx="142293" cy="5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4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5556</TotalTime>
  <Words>64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Yun</dc:creator>
  <cp:lastModifiedBy>Li Yun</cp:lastModifiedBy>
  <cp:revision>5</cp:revision>
  <dcterms:created xsi:type="dcterms:W3CDTF">2025-05-13T05:17:08Z</dcterms:created>
  <dcterms:modified xsi:type="dcterms:W3CDTF">2025-05-21T02:04:29Z</dcterms:modified>
</cp:coreProperties>
</file>